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537" autoAdjust="0"/>
    <p:restoredTop sz="94620" autoAdjust="0"/>
  </p:normalViewPr>
  <p:slideViewPr>
    <p:cSldViewPr>
      <p:cViewPr varScale="1">
        <p:scale>
          <a:sx n="66" d="100"/>
          <a:sy n="66" d="100"/>
        </p:scale>
        <p:origin x="-162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单圆角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任意多边形 9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任意多边形 10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任意多边形 7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任意多边形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任意多边形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7015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7015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185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185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18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3.jpeg"/><Relationship Id="rId3" Type="http://schemas.openxmlformats.org/officeDocument/2006/relationships/image" Target="../media/image2.png"/><Relationship Id="rId2" Type="http://schemas.microsoft.com/office/2007/relationships/media" Target="file:///C:\Users\lenovo\Music\&#26149;&#37326;.mp3" TargetMode="External"/><Relationship Id="rId1" Type="http://schemas.openxmlformats.org/officeDocument/2006/relationships/audio" Target="file:///C:\Users\lenovo\Music\&#26149;&#37326;.mp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928926" y="1500174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zh-CN" altLang="en-US" sz="4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我的读后感</a:t>
            </a:r>
            <a:endParaRPr lang="zh-CN" altLang="en-US" sz="48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10" name="春野.mp3">
            <a:hlinkClick r:id="" action="ppaction://media"/>
          </p:cNvPr>
          <p:cNvPicPr>
            <a:picLocks noRot="1"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8501090" y="6286520"/>
            <a:ext cx="304800" cy="304800"/>
          </a:xfrm>
          <a:prstGeom prst="rect">
            <a:avLst/>
          </a:prstGeom>
        </p:spPr>
      </p:pic>
      <p:pic>
        <p:nvPicPr>
          <p:cNvPr id="8194" name="Picture 2" descr="https://ps.ssl.qhimg.com/sdmt/128_135_100/t0198e0e903492ae83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488" y="2571743"/>
            <a:ext cx="3929090" cy="410768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143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3388FF"/>
          </a:solidFill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3388FF"/>
          </a:solidFill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3388FF"/>
          </a:solidFill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3388FF"/>
          </a:solidFill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3388FF"/>
          </a:solidFill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57356" y="1428736"/>
            <a:ext cx="1785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目录</a:t>
            </a:r>
            <a:endParaRPr lang="zh-CN" altLang="en-US" sz="4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1428728" y="2500306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28794" y="2428868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书目</a:t>
            </a:r>
            <a:r>
              <a:rPr lang="zh-CN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简介</a:t>
            </a:r>
            <a:endParaRPr lang="zh-CN" alt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1428728" y="3429000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1428728" y="4357694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4500562" y="2571744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4643438" y="3429000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1877994" y="3125786"/>
            <a:ext cx="2265378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我最喜欢的故事</a:t>
            </a:r>
            <a:endParaRPr lang="zh-CN" altLang="en-US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28794" y="4286256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原因</a:t>
            </a:r>
            <a:endParaRPr lang="zh-CN" alt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57752" y="2428868"/>
            <a:ext cx="3143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我最喜欢的人物</a:t>
            </a:r>
            <a:endParaRPr lang="zh-CN" altLang="en-US" sz="28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00628" y="3286124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读后感</a:t>
            </a:r>
            <a:endParaRPr lang="zh-CN" alt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1"/>
          <p:cNvSpPr>
            <a:spLocks noChangeArrowheads="1"/>
          </p:cNvSpPr>
          <p:nvPr/>
        </p:nvSpPr>
        <p:spPr bwMode="auto">
          <a:xfrm>
            <a:off x="0" y="0"/>
            <a:ext cx="32808982" cy="12311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0" rIns="91440" bIns="0" numCol="1" anchor="ctr" anchorCtr="0" compatLnSpc="1">
            <a:spAutoFit/>
          </a:bodyPr>
          <a:lstStyle/>
          <a:p>
            <a:pPr marL="0" marR="0" lvl="0" indent="2743200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雷锋身上所具有的“信念的能量、大爱的胸怀、忘我的精神、进取的锐气”，正是我们民族精神的最好写照。</a:t>
            </a:r>
            <a:endParaRPr kumimoji="0" 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01378" name="Picture 2" descr="搜索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-3290888" y="-76200"/>
            <a:ext cx="619125" cy="295275"/>
          </a:xfrm>
          <a:prstGeom prst="rect">
            <a:avLst/>
          </a:prstGeom>
          <a:noFill/>
        </p:spPr>
      </p:pic>
      <p:pic>
        <p:nvPicPr>
          <p:cNvPr id="101380" name="Picture 4" descr="搜索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-3290888" y="-76200"/>
            <a:ext cx="619125" cy="29527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80681" y="829926"/>
            <a:ext cx="5500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书目简介</a:t>
            </a:r>
            <a:endParaRPr lang="zh-CN" alt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14480" y="1928802"/>
            <a:ext cx="7000924" cy="304698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</a:t>
            </a:r>
            <a:r>
              <a:rPr lang="zh-CN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晨曦中纯真的微笑，艳阳下欢快的笑声，夕阳里跳跃的身影。</a:t>
            </a:r>
            <a:endParaRPr lang="en-US" altLang="zh-CN" sz="3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en-US" altLang="zh-CN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</a:t>
            </a:r>
            <a:r>
              <a:rPr lang="zh-CN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成长的每日每月，快乐的每时每刻，愿美丽的童话盛开在你童年缤纷的四季中，经典的故事沉淀在你成长的潺潺溪流中</a:t>
            </a:r>
            <a:r>
              <a:rPr lang="en-US" altLang="zh-CN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……</a:t>
            </a:r>
            <a:endParaRPr lang="zh-CN" alt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71670" y="2214554"/>
            <a:ext cx="47149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最喜欢的故事：笔和墨水瓶</a:t>
            </a:r>
            <a:endParaRPr lang="zh-CN" altLang="en-US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5122" name="Picture 2" descr="https://ps.ssl.qhimg.com/sdmt/106_135_100/t01ccb49a7e454b54e2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5715008" y="3071810"/>
            <a:ext cx="1009650" cy="1285876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AutoShape 4" descr="http://img2.imgtn.bdimg.com/it/u=2371261420,3428413334&amp;fm=21&amp;gp=0.jpg"/>
          <p:cNvSpPr>
            <a:spLocks noChangeAspect="1" noChangeArrowheads="1"/>
          </p:cNvSpPr>
          <p:nvPr/>
        </p:nvSpPr>
        <p:spPr bwMode="auto">
          <a:xfrm>
            <a:off x="63500" y="-136525"/>
            <a:ext cx="514350" cy="666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390" name="AutoShape 6" descr="http://img2.imgtn.bdimg.com/it/u=2371261420,3428413334&amp;fm=21&amp;gp=0.jpg"/>
          <p:cNvSpPr>
            <a:spLocks noChangeAspect="1" noChangeArrowheads="1"/>
          </p:cNvSpPr>
          <p:nvPr/>
        </p:nvSpPr>
        <p:spPr bwMode="auto">
          <a:xfrm>
            <a:off x="63500" y="-136525"/>
            <a:ext cx="514350" cy="666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928794" y="1285860"/>
            <a:ext cx="4929222" cy="502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原因：“因为这个故事使我懂得了一个道理，在大自然面前，人应该保持一颗谦虚的心。同样，在生活中我们也不应该总为自己的一点成绩沾沾自喜，永远保持一个清醒的头脑才能不断前进。”</a:t>
            </a:r>
            <a:endParaRPr lang="zh-CN" altLang="en-US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 descr="http://img2.imgtn.bdimg.com/it/u=1264187493,3033420705&amp;fm=21&amp;gp=0.jpg"/>
          <p:cNvSpPr>
            <a:spLocks noChangeAspect="1" noChangeArrowheads="1"/>
          </p:cNvSpPr>
          <p:nvPr/>
        </p:nvSpPr>
        <p:spPr bwMode="auto">
          <a:xfrm>
            <a:off x="3175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928794" y="2143116"/>
            <a:ext cx="57150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最喜欢的人：</a:t>
            </a:r>
            <a:endParaRPr lang="en-US" altLang="zh-CN" sz="5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altLang="zh-CN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</a:t>
            </a:r>
            <a:r>
              <a:rPr lang="zh-CN" alt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诗人、音乐家。</a:t>
            </a:r>
            <a:endParaRPr lang="zh-CN" alt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14480" y="1785926"/>
            <a:ext cx="6215106" cy="35394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zh-CN" altLang="en-US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  </a:t>
            </a:r>
            <a:r>
              <a:rPr lang="zh-CN" altLang="en-US" sz="3200" b="1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我的读后感：“书籍是人类进步的阶梯。书籍使我们认识了许多可爱的人，熟悉了许多有趣的事情，长了不少见识，了解了世界上的许多地方，欣赏了一幅又一幅悲哀而又感人的画面，在奇异的童话世界里漫游。”</a:t>
            </a:r>
            <a:endParaRPr lang="zh-CN" altLang="en-US" sz="3200" b="1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4414" y="1000108"/>
            <a:ext cx="2071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读后感</a:t>
            </a:r>
            <a:endParaRPr lang="zh-CN" altLang="en-US" sz="40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5984" y="2643182"/>
            <a:ext cx="4143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谢</a:t>
            </a:r>
            <a:r>
              <a:rPr lang="zh-CN" altLang="en-US" sz="7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谢</a:t>
            </a:r>
            <a:r>
              <a:rPr lang="zh-CN" altLang="en-US" sz="7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大</a:t>
            </a:r>
            <a:r>
              <a:rPr lang="zh-CN" altLang="en-US" sz="7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家</a:t>
            </a:r>
            <a:r>
              <a:rPr lang="zh-CN" altLang="en-US" sz="7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！</a:t>
            </a:r>
            <a:endParaRPr lang="zh-CN" altLang="en-US" sz="72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华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410</Words>
  <Application>WPS 演示</Application>
  <PresentationFormat>全屏显示(4:3)</PresentationFormat>
  <Paragraphs>34</Paragraphs>
  <Slides>8</Slides>
  <Notes>0</Notes>
  <HiddenSlides>0</HiddenSlides>
  <MMClips>1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</vt:lpstr>
      <vt:lpstr>宋体</vt:lpstr>
      <vt:lpstr>Wingdings</vt:lpstr>
      <vt:lpstr>Wingdings 2</vt:lpstr>
      <vt:lpstr>Constantia</vt:lpstr>
      <vt:lpstr>微软雅黑</vt:lpstr>
      <vt:lpstr>隶书</vt:lpstr>
      <vt:lpstr>Calibri</vt:lpstr>
      <vt:lpstr>Wingdings</vt:lpstr>
      <vt:lpstr>流畅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lenovo</dc:creator>
  <cp:lastModifiedBy>Administrator</cp:lastModifiedBy>
  <cp:revision>17</cp:revision>
  <dcterms:created xsi:type="dcterms:W3CDTF">2016-03-07T06:38:00Z</dcterms:created>
  <dcterms:modified xsi:type="dcterms:W3CDTF">2017-01-05T11:55:24Z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2052-10.1.0.6135</vt:lpwstr>
  </property>
</Properties>
</file>